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74" r:id="rId6"/>
    <p:sldId id="257" r:id="rId7"/>
    <p:sldId id="266" r:id="rId8"/>
    <p:sldId id="260" r:id="rId9"/>
    <p:sldId id="262" r:id="rId10"/>
    <p:sldId id="271" r:id="rId11"/>
    <p:sldId id="275" r:id="rId12"/>
    <p:sldId id="267" r:id="rId13"/>
    <p:sldId id="268" r:id="rId14"/>
    <p:sldId id="269" r:id="rId15"/>
    <p:sldId id="272" r:id="rId16"/>
    <p:sldId id="270" r:id="rId17"/>
    <p:sldId id="258" r:id="rId18"/>
    <p:sldId id="278" r:id="rId19"/>
    <p:sldId id="277" r:id="rId20"/>
    <p:sldId id="264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399E3-E568-4043-A5B6-329290EC1C21}" v="4" dt="2023-11-29T12:54:52.224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5FE399E3-E568-4043-A5B6-329290EC1C21}"/>
    <pc:docChg chg="undo custSel addSld delSld modSld">
      <pc:chgData name="Thomas Noordeloos" userId="df9f46e9-7760-4f6a-814f-9e8180d7b46a" providerId="ADAL" clId="{5FE399E3-E568-4043-A5B6-329290EC1C21}" dt="2023-11-29T13:07:19.387" v="165" actId="20577"/>
      <pc:docMkLst>
        <pc:docMk/>
      </pc:docMkLst>
      <pc:sldChg chg="modSp mod">
        <pc:chgData name="Thomas Noordeloos" userId="df9f46e9-7760-4f6a-814f-9e8180d7b46a" providerId="ADAL" clId="{5FE399E3-E568-4043-A5B6-329290EC1C21}" dt="2023-11-29T13:07:19.387" v="165" actId="20577"/>
        <pc:sldMkLst>
          <pc:docMk/>
          <pc:sldMk cId="1914404811" sldId="256"/>
        </pc:sldMkLst>
        <pc:spChg chg="mod">
          <ac:chgData name="Thomas Noordeloos" userId="df9f46e9-7760-4f6a-814f-9e8180d7b46a" providerId="ADAL" clId="{5FE399E3-E568-4043-A5B6-329290EC1C21}" dt="2023-11-29T13:07:19.387" v="165" actId="20577"/>
          <ac:spMkLst>
            <pc:docMk/>
            <pc:sldMk cId="1914404811" sldId="256"/>
            <ac:spMk id="6" creationId="{81B96BA2-902A-4078-8942-E8A2417A9A29}"/>
          </ac:spMkLst>
        </pc:spChg>
        <pc:graphicFrameChg chg="mod modGraphic">
          <ac:chgData name="Thomas Noordeloos" userId="df9f46e9-7760-4f6a-814f-9e8180d7b46a" providerId="ADAL" clId="{5FE399E3-E568-4043-A5B6-329290EC1C21}" dt="2023-11-29T12:54:59.750" v="148" actId="108"/>
          <ac:graphicFrameMkLst>
            <pc:docMk/>
            <pc:sldMk cId="1914404811" sldId="256"/>
            <ac:graphicFrameMk id="7" creationId="{E301E4D4-09EB-42FE-AC70-36D3DFBAE62B}"/>
          </ac:graphicFrameMkLst>
        </pc:graphicFrameChg>
      </pc:sldChg>
      <pc:sldChg chg="addSp delSp modSp mod delAnim">
        <pc:chgData name="Thomas Noordeloos" userId="df9f46e9-7760-4f6a-814f-9e8180d7b46a" providerId="ADAL" clId="{5FE399E3-E568-4043-A5B6-329290EC1C21}" dt="2023-11-29T12:49:24.443" v="141" actId="14100"/>
        <pc:sldMkLst>
          <pc:docMk/>
          <pc:sldMk cId="1900244631" sldId="258"/>
        </pc:sldMkLst>
        <pc:spChg chg="del mod">
          <ac:chgData name="Thomas Noordeloos" userId="df9f46e9-7760-4f6a-814f-9e8180d7b46a" providerId="ADAL" clId="{5FE399E3-E568-4043-A5B6-329290EC1C21}" dt="2023-11-29T12:46:24.529" v="17" actId="478"/>
          <ac:spMkLst>
            <pc:docMk/>
            <pc:sldMk cId="1900244631" sldId="258"/>
            <ac:spMk id="2" creationId="{00000000-0000-0000-0000-000000000000}"/>
          </ac:spMkLst>
        </pc:spChg>
        <pc:spChg chg="del mod">
          <ac:chgData name="Thomas Noordeloos" userId="df9f46e9-7760-4f6a-814f-9e8180d7b46a" providerId="ADAL" clId="{5FE399E3-E568-4043-A5B6-329290EC1C21}" dt="2023-11-29T12:46:21.978" v="16" actId="478"/>
          <ac:spMkLst>
            <pc:docMk/>
            <pc:sldMk cId="1900244631" sldId="258"/>
            <ac:spMk id="3" creationId="{00000000-0000-0000-0000-000000000000}"/>
          </ac:spMkLst>
        </pc:spChg>
        <pc:spChg chg="add del mod">
          <ac:chgData name="Thomas Noordeloos" userId="df9f46e9-7760-4f6a-814f-9e8180d7b46a" providerId="ADAL" clId="{5FE399E3-E568-4043-A5B6-329290EC1C21}" dt="2023-11-29T12:46:27.615" v="18" actId="478"/>
          <ac:spMkLst>
            <pc:docMk/>
            <pc:sldMk cId="1900244631" sldId="258"/>
            <ac:spMk id="6" creationId="{FCCF6CEE-AA92-6DCD-731C-3BACF67EC401}"/>
          </ac:spMkLst>
        </pc:spChg>
        <pc:picChg chg="del">
          <ac:chgData name="Thomas Noordeloos" userId="df9f46e9-7760-4f6a-814f-9e8180d7b46a" providerId="ADAL" clId="{5FE399E3-E568-4043-A5B6-329290EC1C21}" dt="2023-11-29T12:46:24.529" v="17" actId="478"/>
          <ac:picMkLst>
            <pc:docMk/>
            <pc:sldMk cId="1900244631" sldId="258"/>
            <ac:picMk id="5" creationId="{C4BDD76E-1036-4497-85F5-469422858C92}"/>
          </ac:picMkLst>
        </pc:picChg>
        <pc:picChg chg="add del mod">
          <ac:chgData name="Thomas Noordeloos" userId="df9f46e9-7760-4f6a-814f-9e8180d7b46a" providerId="ADAL" clId="{5FE399E3-E568-4043-A5B6-329290EC1C21}" dt="2023-11-29T12:49:16.005" v="138" actId="478"/>
          <ac:picMkLst>
            <pc:docMk/>
            <pc:sldMk cId="1900244631" sldId="258"/>
            <ac:picMk id="8" creationId="{118334F2-F2F7-CE7E-8946-9FD9AE237AAA}"/>
          </ac:picMkLst>
        </pc:picChg>
        <pc:picChg chg="add mod">
          <ac:chgData name="Thomas Noordeloos" userId="df9f46e9-7760-4f6a-814f-9e8180d7b46a" providerId="ADAL" clId="{5FE399E3-E568-4043-A5B6-329290EC1C21}" dt="2023-11-29T12:49:24.443" v="141" actId="14100"/>
          <ac:picMkLst>
            <pc:docMk/>
            <pc:sldMk cId="1900244631" sldId="258"/>
            <ac:picMk id="10" creationId="{E9ACD103-A9CC-8668-1891-31E6191696C5}"/>
          </ac:picMkLst>
        </pc:picChg>
      </pc:sldChg>
      <pc:sldChg chg="add del">
        <pc:chgData name="Thomas Noordeloos" userId="df9f46e9-7760-4f6a-814f-9e8180d7b46a" providerId="ADAL" clId="{5FE399E3-E568-4043-A5B6-329290EC1C21}" dt="2023-11-29T12:50:02.952" v="142" actId="47"/>
        <pc:sldMkLst>
          <pc:docMk/>
          <pc:sldMk cId="3929047045" sldId="276"/>
        </pc:sldMkLst>
      </pc:sldChg>
      <pc:sldChg chg="addSp modSp add mod">
        <pc:chgData name="Thomas Noordeloos" userId="df9f46e9-7760-4f6a-814f-9e8180d7b46a" providerId="ADAL" clId="{5FE399E3-E568-4043-A5B6-329290EC1C21}" dt="2023-11-29T12:48:26.922" v="136" actId="20577"/>
        <pc:sldMkLst>
          <pc:docMk/>
          <pc:sldMk cId="1502840938" sldId="277"/>
        </pc:sldMkLst>
        <pc:spChg chg="add mod">
          <ac:chgData name="Thomas Noordeloos" userId="df9f46e9-7760-4f6a-814f-9e8180d7b46a" providerId="ADAL" clId="{5FE399E3-E568-4043-A5B6-329290EC1C21}" dt="2023-11-29T12:47:22.187" v="24"/>
          <ac:spMkLst>
            <pc:docMk/>
            <pc:sldMk cId="1502840938" sldId="277"/>
            <ac:spMk id="2" creationId="{2597EBCF-C7BE-B468-19D6-D3806F192067}"/>
          </ac:spMkLst>
        </pc:spChg>
        <pc:spChg chg="add mod">
          <ac:chgData name="Thomas Noordeloos" userId="df9f46e9-7760-4f6a-814f-9e8180d7b46a" providerId="ADAL" clId="{5FE399E3-E568-4043-A5B6-329290EC1C21}" dt="2023-11-29T12:48:26.922" v="136" actId="20577"/>
          <ac:spMkLst>
            <pc:docMk/>
            <pc:sldMk cId="1502840938" sldId="277"/>
            <ac:spMk id="3" creationId="{0A88DD41-4FF4-5721-9949-461C6D2707CC}"/>
          </ac:spMkLst>
        </pc:spChg>
        <pc:picChg chg="mod modCrop">
          <ac:chgData name="Thomas Noordeloos" userId="df9f46e9-7760-4f6a-814f-9e8180d7b46a" providerId="ADAL" clId="{5FE399E3-E568-4043-A5B6-329290EC1C21}" dt="2023-11-29T12:47:00.794" v="23" actId="732"/>
          <ac:picMkLst>
            <pc:docMk/>
            <pc:sldMk cId="1502840938" sldId="277"/>
            <ac:picMk id="8" creationId="{118334F2-F2F7-CE7E-8946-9FD9AE237AAA}"/>
          </ac:picMkLst>
        </pc:picChg>
      </pc:sldChg>
      <pc:sldChg chg="add">
        <pc:chgData name="Thomas Noordeloos" userId="df9f46e9-7760-4f6a-814f-9e8180d7b46a" providerId="ADAL" clId="{5FE399E3-E568-4043-A5B6-329290EC1C21}" dt="2023-11-29T12:49:12.672" v="137" actId="2890"/>
        <pc:sldMkLst>
          <pc:docMk/>
          <pc:sldMk cId="3961380292" sldId="27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1C70-5D75-4884-937C-84CFDEF59FF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20E7DED7-8F78-43E1-AA25-E3A84CAC77C2}">
      <dgm:prSet/>
      <dgm:spPr/>
      <dgm:t>
        <a:bodyPr/>
        <a:lstStyle/>
        <a:p>
          <a:r>
            <a:rPr lang="nl-NL"/>
            <a:t>Wat is het verschil tussen de oude en de nieuwe economie?</a:t>
          </a:r>
          <a:endParaRPr lang="en-US"/>
        </a:p>
      </dgm:t>
    </dgm:pt>
    <dgm:pt modelId="{4E81A06E-D4C0-4027-9868-441D14929279}" type="parTrans" cxnId="{B884115F-5847-4943-A9EA-F2A05AD0D54B}">
      <dgm:prSet/>
      <dgm:spPr/>
      <dgm:t>
        <a:bodyPr/>
        <a:lstStyle/>
        <a:p>
          <a:endParaRPr lang="en-US"/>
        </a:p>
      </dgm:t>
    </dgm:pt>
    <dgm:pt modelId="{A1BCB109-AFAE-47BA-9849-9D425BCFB465}" type="sibTrans" cxnId="{B884115F-5847-4943-A9EA-F2A05AD0D54B}">
      <dgm:prSet/>
      <dgm:spPr/>
      <dgm:t>
        <a:bodyPr/>
        <a:lstStyle/>
        <a:p>
          <a:endParaRPr lang="en-US"/>
        </a:p>
      </dgm:t>
    </dgm:pt>
    <dgm:pt modelId="{342BB1F1-6B8C-4B7F-A2B3-6A6ACF54225D}">
      <dgm:prSet/>
      <dgm:spPr/>
      <dgm:t>
        <a:bodyPr/>
        <a:lstStyle/>
        <a:p>
          <a:r>
            <a:rPr lang="nl-NL"/>
            <a:t>Wat betekent ecologische waarde?</a:t>
          </a:r>
          <a:endParaRPr lang="en-US"/>
        </a:p>
      </dgm:t>
    </dgm:pt>
    <dgm:pt modelId="{CF6F8594-2D67-4D14-BDB6-B15844522E8A}" type="parTrans" cxnId="{03CE2C4D-E855-4D9F-9BC6-AC1ED7A1552F}">
      <dgm:prSet/>
      <dgm:spPr/>
      <dgm:t>
        <a:bodyPr/>
        <a:lstStyle/>
        <a:p>
          <a:endParaRPr lang="en-US"/>
        </a:p>
      </dgm:t>
    </dgm:pt>
    <dgm:pt modelId="{3C3A8CBA-37D9-4253-A4FD-A9D39EBD279A}" type="sibTrans" cxnId="{03CE2C4D-E855-4D9F-9BC6-AC1ED7A1552F}">
      <dgm:prSet/>
      <dgm:spPr/>
      <dgm:t>
        <a:bodyPr/>
        <a:lstStyle/>
        <a:p>
          <a:endParaRPr lang="en-US"/>
        </a:p>
      </dgm:t>
    </dgm:pt>
    <dgm:pt modelId="{AFF5BDAF-A4A5-4F56-A867-D773FB6DF8F2}">
      <dgm:prSet/>
      <dgm:spPr/>
      <dgm:t>
        <a:bodyPr/>
        <a:lstStyle/>
        <a:p>
          <a:r>
            <a:rPr lang="nl-NL"/>
            <a:t>Wat betekent sociale waarde?</a:t>
          </a:r>
          <a:endParaRPr lang="en-US"/>
        </a:p>
      </dgm:t>
    </dgm:pt>
    <dgm:pt modelId="{8539D433-97DE-4BC8-B357-766EE60125C7}" type="parTrans" cxnId="{91147217-43D8-47B7-8D6A-7FE730401EE9}">
      <dgm:prSet/>
      <dgm:spPr/>
      <dgm:t>
        <a:bodyPr/>
        <a:lstStyle/>
        <a:p>
          <a:endParaRPr lang="en-US"/>
        </a:p>
      </dgm:t>
    </dgm:pt>
    <dgm:pt modelId="{4661B238-B8A7-4E2A-B2C9-01612AB284F4}" type="sibTrans" cxnId="{91147217-43D8-47B7-8D6A-7FE730401EE9}">
      <dgm:prSet/>
      <dgm:spPr/>
      <dgm:t>
        <a:bodyPr/>
        <a:lstStyle/>
        <a:p>
          <a:endParaRPr lang="en-US"/>
        </a:p>
      </dgm:t>
    </dgm:pt>
    <dgm:pt modelId="{F66C2277-1300-40BD-95FB-C5D916C34AEF}">
      <dgm:prSet/>
      <dgm:spPr/>
      <dgm:t>
        <a:bodyPr/>
        <a:lstStyle/>
        <a:p>
          <a:r>
            <a:rPr lang="nl-NL"/>
            <a:t>Wat betekent financiële waarde?</a:t>
          </a:r>
          <a:endParaRPr lang="en-US"/>
        </a:p>
      </dgm:t>
    </dgm:pt>
    <dgm:pt modelId="{E79A6E33-4D8B-4E39-9C22-151569B53ACC}" type="parTrans" cxnId="{CA7CAD86-0DF6-48E5-89AA-605396F83A91}">
      <dgm:prSet/>
      <dgm:spPr/>
      <dgm:t>
        <a:bodyPr/>
        <a:lstStyle/>
        <a:p>
          <a:endParaRPr lang="en-US"/>
        </a:p>
      </dgm:t>
    </dgm:pt>
    <dgm:pt modelId="{9EA7B5CF-5229-4034-A8C0-56AF924FDAC4}" type="sibTrans" cxnId="{CA7CAD86-0DF6-48E5-89AA-605396F83A91}">
      <dgm:prSet/>
      <dgm:spPr/>
      <dgm:t>
        <a:bodyPr/>
        <a:lstStyle/>
        <a:p>
          <a:endParaRPr lang="en-US"/>
        </a:p>
      </dgm:t>
    </dgm:pt>
    <dgm:pt modelId="{3F63E17E-3F0C-4361-A021-5F9C054AB9A6}" type="pres">
      <dgm:prSet presAssocID="{0B5F1C70-5D75-4884-937C-84CFDEF59FFE}" presName="linear" presStyleCnt="0">
        <dgm:presLayoutVars>
          <dgm:animLvl val="lvl"/>
          <dgm:resizeHandles val="exact"/>
        </dgm:presLayoutVars>
      </dgm:prSet>
      <dgm:spPr/>
    </dgm:pt>
    <dgm:pt modelId="{E2D8FC12-F180-417D-ACE6-F88CB5D8141E}" type="pres">
      <dgm:prSet presAssocID="{20E7DED7-8F78-43E1-AA25-E3A84CAC77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255E4A3-B547-4E37-BD4A-6A51DDD46763}" type="pres">
      <dgm:prSet presAssocID="{A1BCB109-AFAE-47BA-9849-9D425BCFB465}" presName="spacer" presStyleCnt="0"/>
      <dgm:spPr/>
    </dgm:pt>
    <dgm:pt modelId="{75481899-7CF4-472B-894E-EC41DC67AE84}" type="pres">
      <dgm:prSet presAssocID="{342BB1F1-6B8C-4B7F-A2B3-6A6ACF5422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4BD214A-8D19-47F6-A895-5C41E6F90608}" type="pres">
      <dgm:prSet presAssocID="{3C3A8CBA-37D9-4253-A4FD-A9D39EBD279A}" presName="spacer" presStyleCnt="0"/>
      <dgm:spPr/>
    </dgm:pt>
    <dgm:pt modelId="{62832AD1-E97D-4705-9B88-02712FD913FE}" type="pres">
      <dgm:prSet presAssocID="{AFF5BDAF-A4A5-4F56-A867-D773FB6DF8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BC09C26-640F-4927-A807-D0D50BF50DC4}" type="pres">
      <dgm:prSet presAssocID="{4661B238-B8A7-4E2A-B2C9-01612AB284F4}" presName="spacer" presStyleCnt="0"/>
      <dgm:spPr/>
    </dgm:pt>
    <dgm:pt modelId="{8986F57C-356D-4422-9790-7784CB31181F}" type="pres">
      <dgm:prSet presAssocID="{F66C2277-1300-40BD-95FB-C5D916C34AE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147217-43D8-47B7-8D6A-7FE730401EE9}" srcId="{0B5F1C70-5D75-4884-937C-84CFDEF59FFE}" destId="{AFF5BDAF-A4A5-4F56-A867-D773FB6DF8F2}" srcOrd="2" destOrd="0" parTransId="{8539D433-97DE-4BC8-B357-766EE60125C7}" sibTransId="{4661B238-B8A7-4E2A-B2C9-01612AB284F4}"/>
    <dgm:cxn modelId="{B884115F-5847-4943-A9EA-F2A05AD0D54B}" srcId="{0B5F1C70-5D75-4884-937C-84CFDEF59FFE}" destId="{20E7DED7-8F78-43E1-AA25-E3A84CAC77C2}" srcOrd="0" destOrd="0" parTransId="{4E81A06E-D4C0-4027-9868-441D14929279}" sibTransId="{A1BCB109-AFAE-47BA-9849-9D425BCFB465}"/>
    <dgm:cxn modelId="{03CE2C4D-E855-4D9F-9BC6-AC1ED7A1552F}" srcId="{0B5F1C70-5D75-4884-937C-84CFDEF59FFE}" destId="{342BB1F1-6B8C-4B7F-A2B3-6A6ACF54225D}" srcOrd="1" destOrd="0" parTransId="{CF6F8594-2D67-4D14-BDB6-B15844522E8A}" sibTransId="{3C3A8CBA-37D9-4253-A4FD-A9D39EBD279A}"/>
    <dgm:cxn modelId="{7DCF8F6E-9A7C-42A4-9C49-EDB578511CC3}" type="presOf" srcId="{F66C2277-1300-40BD-95FB-C5D916C34AEF}" destId="{8986F57C-356D-4422-9790-7784CB31181F}" srcOrd="0" destOrd="0" presId="urn:microsoft.com/office/officeart/2005/8/layout/vList2"/>
    <dgm:cxn modelId="{A381D158-1B56-4561-83EE-A41D3D1F5E0B}" type="presOf" srcId="{342BB1F1-6B8C-4B7F-A2B3-6A6ACF54225D}" destId="{75481899-7CF4-472B-894E-EC41DC67AE84}" srcOrd="0" destOrd="0" presId="urn:microsoft.com/office/officeart/2005/8/layout/vList2"/>
    <dgm:cxn modelId="{CA7CAD86-0DF6-48E5-89AA-605396F83A91}" srcId="{0B5F1C70-5D75-4884-937C-84CFDEF59FFE}" destId="{F66C2277-1300-40BD-95FB-C5D916C34AEF}" srcOrd="3" destOrd="0" parTransId="{E79A6E33-4D8B-4E39-9C22-151569B53ACC}" sibTransId="{9EA7B5CF-5229-4034-A8C0-56AF924FDAC4}"/>
    <dgm:cxn modelId="{C9C61795-72B9-4602-8AD1-1A3C59D310C5}" type="presOf" srcId="{0B5F1C70-5D75-4884-937C-84CFDEF59FFE}" destId="{3F63E17E-3F0C-4361-A021-5F9C054AB9A6}" srcOrd="0" destOrd="0" presId="urn:microsoft.com/office/officeart/2005/8/layout/vList2"/>
    <dgm:cxn modelId="{60F58399-D904-418A-9E3D-B1C27F1DE8B6}" type="presOf" srcId="{20E7DED7-8F78-43E1-AA25-E3A84CAC77C2}" destId="{E2D8FC12-F180-417D-ACE6-F88CB5D8141E}" srcOrd="0" destOrd="0" presId="urn:microsoft.com/office/officeart/2005/8/layout/vList2"/>
    <dgm:cxn modelId="{9F4376E1-F708-4B64-8111-71DF58AAD242}" type="presOf" srcId="{AFF5BDAF-A4A5-4F56-A867-D773FB6DF8F2}" destId="{62832AD1-E97D-4705-9B88-02712FD913FE}" srcOrd="0" destOrd="0" presId="urn:microsoft.com/office/officeart/2005/8/layout/vList2"/>
    <dgm:cxn modelId="{C74D241C-E944-4625-BFD2-439D800B484A}" type="presParOf" srcId="{3F63E17E-3F0C-4361-A021-5F9C054AB9A6}" destId="{E2D8FC12-F180-417D-ACE6-F88CB5D8141E}" srcOrd="0" destOrd="0" presId="urn:microsoft.com/office/officeart/2005/8/layout/vList2"/>
    <dgm:cxn modelId="{E3A0F13C-BC98-47BE-8A8C-8183D6738158}" type="presParOf" srcId="{3F63E17E-3F0C-4361-A021-5F9C054AB9A6}" destId="{3255E4A3-B547-4E37-BD4A-6A51DDD46763}" srcOrd="1" destOrd="0" presId="urn:microsoft.com/office/officeart/2005/8/layout/vList2"/>
    <dgm:cxn modelId="{56494E21-9B1A-4211-A6E6-51F714937465}" type="presParOf" srcId="{3F63E17E-3F0C-4361-A021-5F9C054AB9A6}" destId="{75481899-7CF4-472B-894E-EC41DC67AE84}" srcOrd="2" destOrd="0" presId="urn:microsoft.com/office/officeart/2005/8/layout/vList2"/>
    <dgm:cxn modelId="{3C4C4C0F-C946-45D1-9096-B973B17F3188}" type="presParOf" srcId="{3F63E17E-3F0C-4361-A021-5F9C054AB9A6}" destId="{D4BD214A-8D19-47F6-A895-5C41E6F90608}" srcOrd="3" destOrd="0" presId="urn:microsoft.com/office/officeart/2005/8/layout/vList2"/>
    <dgm:cxn modelId="{5DF705F5-458B-4E3D-AC01-075B6CBFDC04}" type="presParOf" srcId="{3F63E17E-3F0C-4361-A021-5F9C054AB9A6}" destId="{62832AD1-E97D-4705-9B88-02712FD913FE}" srcOrd="4" destOrd="0" presId="urn:microsoft.com/office/officeart/2005/8/layout/vList2"/>
    <dgm:cxn modelId="{565FABD5-C1DC-4096-A130-690F6774A8EA}" type="presParOf" srcId="{3F63E17E-3F0C-4361-A021-5F9C054AB9A6}" destId="{FBC09C26-640F-4927-A807-D0D50BF50DC4}" srcOrd="5" destOrd="0" presId="urn:microsoft.com/office/officeart/2005/8/layout/vList2"/>
    <dgm:cxn modelId="{719E2518-A16E-48D8-A883-DCD368886291}" type="presParOf" srcId="{3F63E17E-3F0C-4361-A021-5F9C054AB9A6}" destId="{8986F57C-356D-4422-9790-7784CB3118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FC12-F180-417D-ACE6-F88CB5D8141E}">
      <dsp:nvSpPr>
        <dsp:cNvPr id="0" name=""/>
        <dsp:cNvSpPr/>
      </dsp:nvSpPr>
      <dsp:spPr>
        <a:xfrm>
          <a:off x="0" y="61401"/>
          <a:ext cx="5384800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Wat is het verschil tussen de oude en de nieuwe economie?</a:t>
          </a:r>
          <a:endParaRPr lang="en-US" sz="2700" kern="1200"/>
        </a:p>
      </dsp:txBody>
      <dsp:txXfrm>
        <a:off x="50889" y="112290"/>
        <a:ext cx="5283022" cy="940692"/>
      </dsp:txXfrm>
    </dsp:sp>
    <dsp:sp modelId="{75481899-7CF4-472B-894E-EC41DC67AE84}">
      <dsp:nvSpPr>
        <dsp:cNvPr id="0" name=""/>
        <dsp:cNvSpPr/>
      </dsp:nvSpPr>
      <dsp:spPr>
        <a:xfrm>
          <a:off x="0" y="1181631"/>
          <a:ext cx="5384800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Wat betekent ecologische waarde?</a:t>
          </a:r>
          <a:endParaRPr lang="en-US" sz="2700" kern="1200"/>
        </a:p>
      </dsp:txBody>
      <dsp:txXfrm>
        <a:off x="50889" y="1232520"/>
        <a:ext cx="5283022" cy="940692"/>
      </dsp:txXfrm>
    </dsp:sp>
    <dsp:sp modelId="{62832AD1-E97D-4705-9B88-02712FD913FE}">
      <dsp:nvSpPr>
        <dsp:cNvPr id="0" name=""/>
        <dsp:cNvSpPr/>
      </dsp:nvSpPr>
      <dsp:spPr>
        <a:xfrm>
          <a:off x="0" y="2301861"/>
          <a:ext cx="5384800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Wat betekent sociale waarde?</a:t>
          </a:r>
          <a:endParaRPr lang="en-US" sz="2700" kern="1200"/>
        </a:p>
      </dsp:txBody>
      <dsp:txXfrm>
        <a:off x="50889" y="2352750"/>
        <a:ext cx="5283022" cy="940692"/>
      </dsp:txXfrm>
    </dsp:sp>
    <dsp:sp modelId="{8986F57C-356D-4422-9790-7784CB31181F}">
      <dsp:nvSpPr>
        <dsp:cNvPr id="0" name=""/>
        <dsp:cNvSpPr/>
      </dsp:nvSpPr>
      <dsp:spPr>
        <a:xfrm>
          <a:off x="0" y="3422091"/>
          <a:ext cx="5384800" cy="1042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Wat betekent financiële waarde?</a:t>
          </a:r>
          <a:endParaRPr lang="en-US" sz="2700" kern="1200"/>
        </a:p>
      </dsp:txBody>
      <dsp:txXfrm>
        <a:off x="50889" y="3472980"/>
        <a:ext cx="5283022" cy="94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2B540-2DDB-4455-8635-4058D848E1F3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422B-B024-4FF5-A6BA-6A3BA7A4E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3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t_noordeloos/td3kebi86r6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IzJKmQB-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6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http://padlet.com/t_noordeloos/td3kebi86r6p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36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https://www.youtube.com/watch?v=WaIzJKmQB-c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hlinkClick r:id="" action="ppaction://noaction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" action="ppaction://noaction"/>
              </a:rPr>
              <a:t>Filmpje Zakendoen Nextgen Hoofdstuk 0 </a:t>
            </a:r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19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6422B-B024-4FF5-A6BA-6A3BA7A4EE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507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6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8903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2733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961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49468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3858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960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64849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442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00433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6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396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6519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3126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0267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81537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69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79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08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584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22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9424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84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85A2-8869-4593-917C-8D041B3D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A5261-5AD4-4438-AFF4-24CA6873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C3EE2E-58EC-4DAB-B51E-80DD5899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BB3E-86A8-4DFC-9341-A5B33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CDEA-9CB1-4541-A9F4-75FA3F0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022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29-11-2023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0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740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18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145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7887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08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29-11-2023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859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fMtt5LXPo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IzJKmQB-c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WaIzJKmQB-c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4967072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Deel economie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6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economische en ecologische waarden</a:t>
            </a:r>
            <a:endParaRPr kumimoji="0" lang="nl-NL" sz="16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7378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Week 5</a:t>
                      </a:r>
                      <a:endParaRPr lang="nl-NL" sz="1200" b="0" kern="120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rgbClr val="E7E6E6"/>
                </a:solidFill>
                <a:latin typeface="Calibri" panose="020F0502020204030204"/>
              </a:rPr>
              <a:t> Financieel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rgbClr val="E7E6E6"/>
                </a:solidFill>
                <a:latin typeface="Calibri" panose="020F0502020204030204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b="1"/>
              <a:t>Kernbegrippen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nl-NL" sz="2800" i="1" dirty="0"/>
              <a:t>De verwachte opbrengst van de </a:t>
            </a:r>
            <a:r>
              <a:rPr lang="nl-NL" sz="2800" b="1" dirty="0"/>
              <a:t>deeleconomie</a:t>
            </a:r>
            <a:endParaRPr lang="nl-NL" sz="2800" dirty="0"/>
          </a:p>
        </p:txBody>
      </p:sp>
      <p:pic>
        <p:nvPicPr>
          <p:cNvPr id="27650" name="Picture 2" descr="http://www.consultancy.uk/beheer/media/Projected-revenue-growth-sharing-economy-and-traditional-rental-13360.jpg"/>
          <p:cNvPicPr>
            <a:picLocks noChangeAspect="1" noChangeArrowheads="1"/>
          </p:cNvPicPr>
          <p:nvPr/>
        </p:nvPicPr>
        <p:blipFill rotWithShape="1">
          <a:blip r:embed="rId2" cstate="print"/>
          <a:srcRect l="8418" r="6702" b="1"/>
          <a:stretch/>
        </p:blipFill>
        <p:spPr bwMode="auto">
          <a:xfrm>
            <a:off x="6175377" y="511628"/>
            <a:ext cx="5405417" cy="6161314"/>
          </a:xfrm>
          <a:prstGeom prst="rect">
            <a:avLst/>
          </a:prstGeom>
          <a:noFill/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B5EFA79-B179-4855-84AF-CD8ADC2C72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81892" y="864072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nl-NL" sz="2800" b="1" dirty="0"/>
              <a:t>Deeleconomie, </a:t>
            </a:r>
            <a:r>
              <a:rPr lang="nl-NL" sz="2800" i="1" dirty="0"/>
              <a:t>waarom nu?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79" y="1916832"/>
            <a:ext cx="24786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2763" y="1916832"/>
            <a:ext cx="25120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8208" y="1916832"/>
            <a:ext cx="2448272" cy="28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Kernbegrippen</a:t>
            </a: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71476" y="1083035"/>
            <a:ext cx="7534851" cy="10232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nl-NL" b="1" dirty="0"/>
              <a:t>Deeleconomie, </a:t>
            </a:r>
            <a:r>
              <a:rPr lang="nl-NL" i="1" dirty="0"/>
              <a:t>waarom nu niet?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973" r="7589" b="12288"/>
          <a:stretch/>
        </p:blipFill>
        <p:spPr>
          <a:xfrm>
            <a:off x="2100943" y="1732093"/>
            <a:ext cx="7990114" cy="4547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15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0332" y="1600201"/>
            <a:ext cx="4503335" cy="4525963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nl-NL" b="1" dirty="0"/>
              <a:t>People - </a:t>
            </a:r>
            <a:r>
              <a:rPr lang="nl-NL" b="1" dirty="0" err="1"/>
              <a:t>Planet</a:t>
            </a:r>
            <a:r>
              <a:rPr lang="nl-NL" b="1" dirty="0"/>
              <a:t> – Profit</a:t>
            </a:r>
          </a:p>
          <a:p>
            <a:pPr>
              <a:spcAft>
                <a:spcPts val="600"/>
              </a:spcAft>
              <a:buNone/>
            </a:pPr>
            <a:endParaRPr lang="nl-NL" b="1" dirty="0"/>
          </a:p>
          <a:p>
            <a:pPr>
              <a:spcAft>
                <a:spcPts val="600"/>
              </a:spcAft>
              <a:buNone/>
            </a:pPr>
            <a:r>
              <a:rPr lang="nl-NL" dirty="0"/>
              <a:t>Sociale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Ecologische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Financiële waarde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9ACD103-A9CC-8668-1891-31E619169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18334F2-F2F7-CE7E-8946-9FD9AE237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4"/>
            <a:ext cx="12192000" cy="681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0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18334F2-F2F7-CE7E-8946-9FD9AE237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15"/>
          <a:stretch/>
        </p:blipFill>
        <p:spPr>
          <a:xfrm>
            <a:off x="0" y="20674"/>
            <a:ext cx="5496791" cy="68166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597EBCF-C7BE-B468-19D6-D3806F19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b="1" dirty="0"/>
              <a:t>Opdracht </a:t>
            </a:r>
            <a:r>
              <a:rPr lang="nl-NL" b="1" i="1" dirty="0"/>
              <a:t>Daktuin MOES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8DD41-4FF4-5721-9949-461C6D270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Bekijk de Pitchdeck van Moes en noteer de antwoorden op de vragen.</a:t>
            </a:r>
            <a:endParaRPr lang="nl-NL" dirty="0">
              <a:hlinkClick r:id="rId3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dirty="0">
              <a:hlinkClick r:id="rId3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dirty="0"/>
              <a:t>Wat is de missie van daktuin Moes?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2. Waarom is dit een mooi voorbeeld van de nieuwe economie op het gebied van: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	1. People (sociale waarde)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	2. </a:t>
            </a:r>
            <a:r>
              <a:rPr lang="nl-NL" dirty="0" err="1"/>
              <a:t>Planet</a:t>
            </a:r>
            <a:r>
              <a:rPr lang="nl-NL" dirty="0"/>
              <a:t> (ecologische waarde)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	3. Profit (financiële waarde)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284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Samenvatten en Evalueren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F7065EF-F80F-4AC4-86A8-8C7ED59B81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500007"/>
              </p:ext>
            </p:extLst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essen evalueren / Activerende werkvormen | actief@hetPallas">
            <a:extLst>
              <a:ext uri="{FF2B5EF4-FFF2-40B4-BE49-F238E27FC236}">
                <a16:creationId xmlns:a16="http://schemas.microsoft.com/office/drawing/2014/main" id="{B68799C2-15EF-44A7-BE2C-7283BAF50C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" y="1846846"/>
            <a:ext cx="4376057" cy="39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2405" y="437322"/>
            <a:ext cx="450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nieuwe economie</a:t>
            </a:r>
            <a:endParaRPr lang="nl-NL" sz="2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4" name="Picture 4" descr="https://i.ytimg.com/vi/WaIzJKmQB-c/maxresdefaul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/>
          <a:stretch>
            <a:fillRect/>
          </a:stretch>
        </p:blipFill>
        <p:spPr bwMode="auto">
          <a:xfrm>
            <a:off x="3830553" y="1040334"/>
            <a:ext cx="7871590" cy="4777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/>
              <a:t>Programma van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6143897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2400" dirty="0"/>
              <a:t>Kernbegrippen van de Nieuwe Economie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nl-NL" dirty="0"/>
              <a:t>Deeleconomie / </a:t>
            </a:r>
            <a:r>
              <a:rPr lang="nl-NL" dirty="0" err="1"/>
              <a:t>Sharing</a:t>
            </a:r>
            <a:r>
              <a:rPr lang="nl-NL" dirty="0"/>
              <a:t> </a:t>
            </a:r>
            <a:r>
              <a:rPr lang="nl-NL" dirty="0" err="1"/>
              <a:t>Economy</a:t>
            </a:r>
            <a:endParaRPr lang="nl-NL" dirty="0"/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r>
              <a:rPr lang="nl-NL" dirty="0"/>
              <a:t>People - </a:t>
            </a:r>
            <a:r>
              <a:rPr lang="nl-NL" dirty="0" err="1"/>
              <a:t>Planet</a:t>
            </a:r>
            <a:r>
              <a:rPr lang="nl-NL" dirty="0"/>
              <a:t> - Profit</a:t>
            </a:r>
          </a:p>
        </p:txBody>
      </p:sp>
      <p:pic>
        <p:nvPicPr>
          <p:cNvPr id="8" name="Picture 2" descr="http://www.zakendoennextgen.nl/images/over.png">
            <a:extLst>
              <a:ext uri="{FF2B5EF4-FFF2-40B4-BE49-F238E27FC236}">
                <a16:creationId xmlns:a16="http://schemas.microsoft.com/office/drawing/2014/main" id="{A10C4634-32F9-4D5C-99AB-FAF7E61840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31291"/>
          <a:stretch/>
        </p:blipFill>
        <p:spPr bwMode="auto">
          <a:xfrm>
            <a:off x="6197600" y="1166018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/>
              <a:t>De vraag van vandaag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B4D11D1-4ECC-4A75-B846-5D4667BFA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1600201"/>
            <a:ext cx="5998029" cy="116040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b="1" dirty="0"/>
              <a:t>Wat verstaan we onder Zakendoen in de Nieuwe Economie?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2052" name="Picture 4" descr="De Nieuwe Businessagenda | MVO Nederland">
            <a:extLst>
              <a:ext uri="{FF2B5EF4-FFF2-40B4-BE49-F238E27FC236}">
                <a16:creationId xmlns:a16="http://schemas.microsoft.com/office/drawing/2014/main" id="{CC62B6CD-2203-4C00-9DCA-B6AA8022A3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57" y="3439128"/>
            <a:ext cx="10925086" cy="1720701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IzJKmQB-c">
            <a:hlinkClick r:id="rId4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7432" y="694216"/>
            <a:ext cx="10419608" cy="58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477" t="21281" r="21413" b="6250"/>
          <a:stretch>
            <a:fillRect/>
          </a:stretch>
        </p:blipFill>
        <p:spPr bwMode="auto">
          <a:xfrm>
            <a:off x="3281066" y="1916738"/>
            <a:ext cx="6145139" cy="430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72000" y="1080001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12" y="1928147"/>
            <a:ext cx="7083188" cy="4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4E140F-36FE-4DF2-AACF-83AC12D0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kan er een voorbeeld geven van bedrijven in de deeleconomie?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EC292E0-6963-436F-B55B-A4D80003D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elplatforms - Zero Waste Nederland">
            <a:extLst>
              <a:ext uri="{FF2B5EF4-FFF2-40B4-BE49-F238E27FC236}">
                <a16:creationId xmlns:a16="http://schemas.microsoft.com/office/drawing/2014/main" id="{BC737ECE-7932-29CC-2EBB-7A45D66BC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83" y="380878"/>
            <a:ext cx="57340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62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6" b="9779"/>
          <a:stretch/>
        </p:blipFill>
        <p:spPr bwMode="auto">
          <a:xfrm>
            <a:off x="2449556" y="2605914"/>
            <a:ext cx="7958708" cy="21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503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919536" y="908720"/>
            <a:ext cx="7092352" cy="119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b="1" dirty="0"/>
              <a:t>Deeleconomie </a:t>
            </a:r>
            <a:r>
              <a:rPr lang="nl-NL" sz="2800" i="1" dirty="0"/>
              <a:t>zie je in bijna iedere branch</a:t>
            </a:r>
          </a:p>
          <a:p>
            <a:pPr>
              <a:buNone/>
            </a:pPr>
            <a:r>
              <a:rPr lang="nl-NL" sz="2800" i="1" dirty="0"/>
              <a:t>Bedenk het maar en het is te huur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4" ma:contentTypeDescription="Een nieuw document maken." ma:contentTypeScope="" ma:versionID="13d1bd52d37d52e88f4cc3000598c755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cdbfa91b97b664da8bfb3c5d7ea455d6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8F4DD5-1547-4D84-A42E-56F300CCCC42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7CA63EEC-5E06-4E84-857A-C21FF71581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690A3-A125-45D9-B932-0249867E1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87</TotalTime>
  <Words>292</Words>
  <Application>Microsoft Office PowerPoint</Application>
  <PresentationFormat>Breedbeeld</PresentationFormat>
  <Paragraphs>73</Paragraphs>
  <Slides>17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ThemaYuverta</vt:lpstr>
      <vt:lpstr>PowerPoint-presentatie</vt:lpstr>
      <vt:lpstr>PowerPoint-presentatie</vt:lpstr>
      <vt:lpstr>Programma van vandaag</vt:lpstr>
      <vt:lpstr>De vraag van vandaag</vt:lpstr>
      <vt:lpstr>PowerPoint-presentatie</vt:lpstr>
      <vt:lpstr>Kernbegrippen</vt:lpstr>
      <vt:lpstr>Kernbegrippen</vt:lpstr>
      <vt:lpstr>Wie kan er een voorbeeld geven van bedrijven in de deeleconomie?</vt:lpstr>
      <vt:lpstr>Kernbegrippen</vt:lpstr>
      <vt:lpstr>Kernbegrippen</vt:lpstr>
      <vt:lpstr>Kernbegrippen</vt:lpstr>
      <vt:lpstr>Kernbegrippen</vt:lpstr>
      <vt:lpstr>Kernbegrippen</vt:lpstr>
      <vt:lpstr>PowerPoint-presentatie</vt:lpstr>
      <vt:lpstr>PowerPoint-presentatie</vt:lpstr>
      <vt:lpstr>Opdracht Daktuin MOES</vt:lpstr>
      <vt:lpstr>Samenvatten en Evalueren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economie</dc:title>
  <dc:creator>Gerjan de Ruiter</dc:creator>
  <cp:lastModifiedBy>Thomas Noordeloos</cp:lastModifiedBy>
  <cp:revision>2</cp:revision>
  <dcterms:created xsi:type="dcterms:W3CDTF">2021-11-19T09:44:57Z</dcterms:created>
  <dcterms:modified xsi:type="dcterms:W3CDTF">2023-11-29T13:07:27Z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</Properties>
</file>